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0" r:id="rId5"/>
    <p:sldId id="270" r:id="rId6"/>
    <p:sldId id="271" r:id="rId7"/>
    <p:sldId id="272" r:id="rId8"/>
    <p:sldId id="268" r:id="rId9"/>
    <p:sldId id="263" r:id="rId10"/>
    <p:sldId id="264" r:id="rId11"/>
    <p:sldId id="265" r:id="rId12"/>
    <p:sldId id="269" r:id="rId13"/>
    <p:sldId id="25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0" autoAdjust="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stranamasterov.ru/technics/snowman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uxfon.com/images/201203/luxfon.com_9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0444" y="2924944"/>
            <a:ext cx="9223655" cy="1754326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Красиво</a:t>
            </a:r>
            <a:r>
              <a:rPr lang="et-E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полезно 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интересно.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74525"/>
            <a:ext cx="9143999" cy="1384995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9е </a:t>
            </a:r>
            <a:r>
              <a:rPr lang="et-EE" sz="2800" b="1" dirty="0" smtClean="0">
                <a:solidFill>
                  <a:srgbClr val="002060"/>
                </a:solidFill>
              </a:rPr>
              <a:t>kl. </a:t>
            </a:r>
            <a:r>
              <a:rPr lang="en-US" sz="2800" b="1" dirty="0" smtClean="0">
                <a:solidFill>
                  <a:srgbClr val="002060"/>
                </a:solidFill>
              </a:rPr>
              <a:t>j</a:t>
            </a:r>
            <a:r>
              <a:rPr lang="et-EE" sz="2800" b="1" dirty="0">
                <a:solidFill>
                  <a:srgbClr val="002060"/>
                </a:solidFill>
              </a:rPr>
              <a:t>a </a:t>
            </a:r>
            <a:r>
              <a:rPr lang="et-EE" sz="2800" b="1" dirty="0" smtClean="0">
                <a:solidFill>
                  <a:srgbClr val="002060"/>
                </a:solidFill>
              </a:rPr>
              <a:t>klassijuhataja</a:t>
            </a:r>
            <a:r>
              <a:rPr lang="en-US" sz="2800" b="1" dirty="0" smtClean="0">
                <a:solidFill>
                  <a:srgbClr val="002060"/>
                </a:solidFill>
              </a:rPr>
              <a:t> – </a:t>
            </a:r>
            <a:r>
              <a:rPr lang="et-EE" sz="2800" b="1" dirty="0" smtClean="0">
                <a:solidFill>
                  <a:srgbClr val="002060"/>
                </a:solidFill>
              </a:rPr>
              <a:t>Ljudmila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t-EE" sz="2800" b="1" dirty="0" smtClean="0">
                <a:solidFill>
                  <a:srgbClr val="002060"/>
                </a:solidFill>
              </a:rPr>
              <a:t>Tiits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t-EE" sz="2800" b="1" dirty="0" smtClean="0">
                <a:solidFill>
                  <a:srgbClr val="002060"/>
                </a:solidFill>
              </a:rPr>
              <a:t>Kohtla-Järve Maleva Põhikool</a:t>
            </a:r>
          </a:p>
          <a:p>
            <a:pPr algn="ctr"/>
            <a:r>
              <a:rPr lang="et-EE" sz="2800" b="1" dirty="0" smtClean="0">
                <a:solidFill>
                  <a:srgbClr val="002060"/>
                </a:solidFill>
              </a:rPr>
              <a:t>11.12.2015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606" y="692696"/>
            <a:ext cx="91732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Teadus</a:t>
            </a:r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piirideta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E:\Диск C\11. IVOL project `European Day of Languages`\4) Projecti Blog\__thumb_-2-ivo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" y="556016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ауль\Desktop\Новая папка (3)\Фото3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35" y="0"/>
            <a:ext cx="45729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ауль\Desktop\Новая папка (3)\Фото3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6" y="0"/>
            <a:ext cx="45729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ауль\Desktop\Новая папка (3)\Фото34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16927" r="33457" b="10313"/>
          <a:stretch/>
        </p:blipFill>
        <p:spPr bwMode="auto">
          <a:xfrm>
            <a:off x="26842" y="3223318"/>
            <a:ext cx="4113110" cy="36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ауль\Desktop\Новая папка (3)\Фото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423157"/>
            <a:ext cx="4583778" cy="34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уль\Desktop\Новая папка (3)\Фото3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53" y="0"/>
            <a:ext cx="466894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ауль\Desktop\Новая папка (3)\Фото34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 r="27415" b="8966"/>
          <a:stretch/>
        </p:blipFill>
        <p:spPr bwMode="auto">
          <a:xfrm>
            <a:off x="30223" y="0"/>
            <a:ext cx="3749851" cy="34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6307938"/>
            <a:ext cx="2453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stranamasterov.ru/technics/snowman.html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4" name="Picture 4" descr="C:\Users\Пауль\Desktop\Новая папка (3)\Фото34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14425" r="21470" b="11229"/>
          <a:stretch/>
        </p:blipFill>
        <p:spPr bwMode="auto">
          <a:xfrm>
            <a:off x="2699792" y="3030742"/>
            <a:ext cx="3888432" cy="38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уль\Desktop\nzRMi6wPBv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42" y="-9246"/>
            <a:ext cx="9170842" cy="68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92696"/>
            <a:ext cx="3352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Заключение.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434" y="146213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Любое </a:t>
            </a:r>
            <a:r>
              <a:rPr lang="ru-RU" sz="3600" b="1" dirty="0"/>
              <a:t>интересное впечатление может дать </a:t>
            </a:r>
            <a:r>
              <a:rPr lang="ru-RU" sz="3600" b="1" dirty="0" smtClean="0"/>
              <a:t>идею и вдохновение. Выполнение </a:t>
            </a:r>
            <a:r>
              <a:rPr lang="ru-RU" sz="3600" b="1" dirty="0"/>
              <a:t>работ </a:t>
            </a:r>
            <a:r>
              <a:rPr lang="ru-RU" sz="3600" b="1" dirty="0" smtClean="0"/>
              <a:t>из </a:t>
            </a:r>
            <a:r>
              <a:rPr lang="ru-RU" sz="3600" b="1" dirty="0"/>
              <a:t>вторичного сырья </a:t>
            </a:r>
            <a:r>
              <a:rPr lang="ru-RU" sz="3600" b="1" dirty="0" smtClean="0"/>
              <a:t>дало нам простор </a:t>
            </a:r>
            <a:r>
              <a:rPr lang="ru-RU" sz="3600" b="1" dirty="0"/>
              <a:t>для проявления творческой инициативы.</a:t>
            </a:r>
          </a:p>
        </p:txBody>
      </p:sp>
      <p:pic>
        <p:nvPicPr>
          <p:cNvPr id="6146" name="Picture 2" descr="C:\Users\Пауль\Desktop\Снеговик\Dr5oZ1MKjZ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5054"/>
            <a:ext cx="3923928" cy="294294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ауль\Desktop\eG83cV_b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6880"/>
            <a:ext cx="3921494" cy="294112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0777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как сделать снеговика своими рук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3"/>
            <a:ext cx="381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isnow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" y="2708920"/>
            <a:ext cx="1710404" cy="24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5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ust.ua/files/photo/source/0000057150-pererabotka-musora-ekologiya-makula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2915" y="837733"/>
            <a:ext cx="91698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сохранить наш дом и окружающую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среду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чистыми и красивыми, необходимо правильно распоряжаться теми вещами, которые становятся ненужными.</a:t>
            </a:r>
          </a:p>
        </p:txBody>
      </p:sp>
    </p:spTree>
    <p:extLst>
      <p:ext uri="{BB962C8B-B14F-4D97-AF65-F5344CB8AC3E}">
        <p14:creationId xmlns:p14="http://schemas.microsoft.com/office/powerpoint/2010/main" val="38113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30" y="260648"/>
            <a:ext cx="913467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поставили цель сделать новогодние украшения из вторсырья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6" name="Picture 2" descr="G:\НОВОГОДНИЕ УКРАШЕНИЯ\Конференция\Снеговики на ёлку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" y="1284101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ОВОГОДНИЕ УКРАШЕНИЯ\Конференция\Ангелы кружевны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15771"/>
          <a:stretch/>
        </p:blipFill>
        <p:spPr bwMode="auto">
          <a:xfrm>
            <a:off x="4914696" y="4178133"/>
            <a:ext cx="1837521" cy="22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НОВОГОДНИЕ УКРАШЕНИЯ\Конференция\Насадите на шило сложенные газеты и побрызгайте искусственным снегом из баллончика.jpg"/>
          <p:cNvPicPr>
            <a:picLocks noChangeAspect="1" noChangeArrowheads="1"/>
          </p:cNvPicPr>
          <p:nvPr/>
        </p:nvPicPr>
        <p:blipFill>
          <a:blip r:embed="rId4" cstate="print"/>
          <a:srcRect l="10326" r="50247"/>
          <a:stretch>
            <a:fillRect/>
          </a:stretch>
        </p:blipFill>
        <p:spPr bwMode="auto">
          <a:xfrm>
            <a:off x="0" y="3503166"/>
            <a:ext cx="2088232" cy="3297162"/>
          </a:xfrm>
          <a:prstGeom prst="rect">
            <a:avLst/>
          </a:prstGeom>
          <a:noFill/>
        </p:spPr>
      </p:pic>
      <p:pic>
        <p:nvPicPr>
          <p:cNvPr id="7" name="Picture 2" descr="F:\НОВОГОДНИЕ УКРАШЕНИЯ\Снеговики\Снеговик из коробок.jpg"/>
          <p:cNvPicPr>
            <a:picLocks noChangeAspect="1" noChangeArrowheads="1"/>
          </p:cNvPicPr>
          <p:nvPr/>
        </p:nvPicPr>
        <p:blipFill>
          <a:blip r:embed="rId5" cstate="print"/>
          <a:srcRect l="8111" t="6951" r="4014" b="17450"/>
          <a:stretch>
            <a:fillRect/>
          </a:stretch>
        </p:blipFill>
        <p:spPr bwMode="auto">
          <a:xfrm>
            <a:off x="3485162" y="1214755"/>
            <a:ext cx="2649044" cy="2934325"/>
          </a:xfrm>
          <a:prstGeom prst="rect">
            <a:avLst/>
          </a:prstGeom>
          <a:noFill/>
        </p:spPr>
      </p:pic>
      <p:pic>
        <p:nvPicPr>
          <p:cNvPr id="8" name="Picture 2" descr="поделки на новый го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06" y="1284101"/>
            <a:ext cx="3009794" cy="26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НОВОГОДНИЕ УКРАШЕНИЯ\Конференция\Снеговик из картона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7920" b="4874"/>
          <a:stretch/>
        </p:blipFill>
        <p:spPr bwMode="auto">
          <a:xfrm>
            <a:off x="6798096" y="3771789"/>
            <a:ext cx="2415398" cy="30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kladraz.ru/images/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23" y="3470963"/>
            <a:ext cx="1890950" cy="17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НОВОГОДНИЕ УКРАШЕНИЯ\Конференция\Christmas Tree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4628" b="25314"/>
          <a:stretch/>
        </p:blipFill>
        <p:spPr bwMode="auto">
          <a:xfrm>
            <a:off x="2373912" y="5079546"/>
            <a:ext cx="2526585" cy="17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49.media.tumblr.com/2cce36e5c975b94a4a7d857d38104e02/tumblr_mwfdvclTIw1st6i25o1_40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" y="1214755"/>
            <a:ext cx="4536504" cy="55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s://49.media.tumblr.com/2cce36e5c975b94a4a7d857d38104e02/tumblr_mwfdvclTIw1st6i25o1_40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67" y="1249686"/>
            <a:ext cx="4512421" cy="55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17" y="116632"/>
            <a:ext cx="914643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Мальчики на трудах изготовили подставку для ёлки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нанизали листы бумаги на ёлочку.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ауль\Desktop\Новая папка (4)\DSCF05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t="2838" r="16207" b="12900"/>
          <a:stretch/>
        </p:blipFill>
        <p:spPr bwMode="auto">
          <a:xfrm>
            <a:off x="-1" y="1084630"/>
            <a:ext cx="3429001" cy="35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уль\Desktop\Новая папка (4)\DSCF05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"/>
          <a:stretch/>
        </p:blipFill>
        <p:spPr bwMode="auto">
          <a:xfrm>
            <a:off x="4275672" y="1071793"/>
            <a:ext cx="4905312" cy="35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уль\Desktop\Новая папка (4)\DSCF0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80" y="4639479"/>
            <a:ext cx="2950232" cy="22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уль\Desktop\Новая папка (4)\DSCF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4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уль\Desktop\Новая папка (4)\DSCF0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-16128"/>
            <a:ext cx="4464496" cy="333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ауль\Desktop\Новая папка (4)\DSCF05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r="21557" b="18502"/>
          <a:stretch/>
        </p:blipFill>
        <p:spPr bwMode="auto">
          <a:xfrm>
            <a:off x="295318" y="3404994"/>
            <a:ext cx="3491880" cy="34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ауль\Desktop\Новая папка (4)\DSCF0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34172"/>
            <a:ext cx="4824536" cy="36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уль\Desktop\Новая папка (4)\DSCF0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38" y="3636365"/>
            <a:ext cx="4355977" cy="325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уль\Desktop\Новая папка (4)\DSCF05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2892" b="30605"/>
          <a:stretch/>
        </p:blipFill>
        <p:spPr bwMode="auto">
          <a:xfrm>
            <a:off x="-108520" y="6829"/>
            <a:ext cx="5440687" cy="37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ауль\Desktop\XYLNFLlu7_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" t="7536" r="8199" b="7536"/>
          <a:stretch/>
        </p:blipFill>
        <p:spPr bwMode="auto">
          <a:xfrm rot="16200000">
            <a:off x="964771" y="1891680"/>
            <a:ext cx="444948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ауль\Desktop\eG83cV_b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3" y="5461773"/>
            <a:ext cx="2555776" cy="83099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евочки украсили ёлочку.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9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0" y="986825"/>
            <a:ext cx="913467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Снеговик из ксероксных коробок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t.stranamam.ru/data/cache/2013aug/22/22/9213721_826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8" t="2699" b="7420"/>
          <a:stretch/>
        </p:blipFill>
        <p:spPr bwMode="auto">
          <a:xfrm>
            <a:off x="2339752" y="2636912"/>
            <a:ext cx="3888432" cy="35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уль\Desktop\Новая папка (3)\Фото3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07" y="-1"/>
            <a:ext cx="4498593" cy="33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уль\Desktop\Новая папка (3)\Фото3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3" y="36818"/>
            <a:ext cx="4497378" cy="33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уль\Desktop\Новая папка (3)\Фото3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07" y="3501008"/>
            <a:ext cx="44768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уль\Desktop\Новая папка (3)\Фото34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7688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Пауль Тиитс</dc:creator>
  <cp:lastModifiedBy>Пауль Тиитс</cp:lastModifiedBy>
  <cp:revision>30</cp:revision>
  <dcterms:created xsi:type="dcterms:W3CDTF">2015-12-07T20:54:59Z</dcterms:created>
  <dcterms:modified xsi:type="dcterms:W3CDTF">2015-12-29T17:16:04Z</dcterms:modified>
</cp:coreProperties>
</file>