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8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2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7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3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0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4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2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7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2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9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5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42F3-7313-4C51-BA21-1756BA7722B8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94F4-54E6-4DE8-AAA3-E57D4C54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1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tvprim.ru/files/Image/news/29266_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4" y="18341"/>
            <a:ext cx="9143998" cy="68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452445"/>
            <a:ext cx="9147948" cy="1754326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t-EE" sz="5400" b="1" dirty="0"/>
              <a:t>10</a:t>
            </a:r>
            <a:r>
              <a:rPr lang="ru-RU" sz="5400" b="1" dirty="0"/>
              <a:t> изобретений, которые должны быть </a:t>
            </a:r>
            <a:r>
              <a:rPr lang="ru-RU" sz="5400" b="1" dirty="0" smtClean="0"/>
              <a:t>повсюду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841097"/>
            <a:ext cx="6099039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t-EE" sz="2400" b="1" dirty="0" smtClean="0">
                <a:solidFill>
                  <a:srgbClr val="002060"/>
                </a:solidFill>
              </a:rPr>
              <a:t>Kohtla-Järve </a:t>
            </a:r>
            <a:r>
              <a:rPr lang="et-EE" sz="2400" b="1" dirty="0" smtClean="0">
                <a:solidFill>
                  <a:srgbClr val="002060"/>
                </a:solidFill>
              </a:rPr>
              <a:t>Maleva </a:t>
            </a:r>
            <a:r>
              <a:rPr lang="et-EE" sz="2400" b="1" dirty="0" smtClean="0">
                <a:solidFill>
                  <a:srgbClr val="002060"/>
                </a:solidFill>
              </a:rPr>
              <a:t>Põhikool</a:t>
            </a: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et-EE" sz="2400" b="1" dirty="0" smtClean="0">
                <a:solidFill>
                  <a:srgbClr val="002060"/>
                </a:solidFill>
              </a:rPr>
              <a:t>11.12.2015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606" y="692696"/>
            <a:ext cx="91732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Teadus</a:t>
            </a:r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piirideta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1" name="Picture 3" descr="E:\Диск C\11. IVOL project `European Day of Languages`\4) Projecti Blog\__thumb_-2-ivo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85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140968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Кинотеатр с креслами и подушками</a:t>
            </a:r>
            <a:endParaRPr lang="et-EE" sz="40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659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g-fotki.yandex.ru/get/3209/211975381.f/0_185b0d_59499ee0_or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11" y="1600200"/>
            <a:ext cx="56357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9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/>
              <a:t>Светофор с обратным отсчетом, если нет устройства с таймером</a:t>
            </a:r>
            <a:endParaRPr lang="et-EE" sz="4000" dirty="0"/>
          </a:p>
          <a:p>
            <a:pPr algn="ctr"/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17121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Объект 3" descr="https://img-fotki.yandex.ru/get/16122/211975381.f/0_185b13_c22c09bf_or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443956"/>
            <a:ext cx="5715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9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Розетка со встроенным удлинителем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89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g-fotki.yandex.ru/get/3700/211975381.f/0_185b17_48af0d83_or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1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13247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Зарядное устройство, работающее на солнечных батареях</a:t>
            </a:r>
            <a:endParaRPr lang="et-EE" sz="40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365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g-fotki.yandex.ru/get/17848/211975381.f/0_185b19_f2a9a1e2_or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220119"/>
            <a:ext cx="5715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4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Наушники, которые не путаются</a:t>
            </a:r>
            <a:endParaRPr lang="et-EE" sz="4400" dirty="0"/>
          </a:p>
          <a:p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10774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g-fotki.yandex.ru/get/3103/211975381.f/0_185b11_31e881cb_or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039144"/>
            <a:ext cx="5715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9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71208"/>
            <a:ext cx="6912768" cy="458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Всегда сухая скамейка – просто поверните ручку после дождя</a:t>
            </a:r>
            <a:endParaRPr lang="et-EE" sz="3600" dirty="0"/>
          </a:p>
          <a:p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37574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g-fotki.yandex.ru/get/17918/211975381.f/0_185b16_8c7ba0f5_or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843" y="1600200"/>
            <a:ext cx="54203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6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26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/>
              <a:t>Рюкзак с капюшоном</a:t>
            </a:r>
            <a:endParaRPr lang="et-EE" sz="4800" dirty="0"/>
          </a:p>
          <a:p>
            <a:pPr algn="ctr"/>
            <a:endParaRPr lang="et-EE" sz="4800" dirty="0"/>
          </a:p>
        </p:txBody>
      </p:sp>
    </p:spTree>
    <p:extLst>
      <p:ext uri="{BB962C8B-B14F-4D97-AF65-F5344CB8AC3E}">
        <p14:creationId xmlns:p14="http://schemas.microsoft.com/office/powerpoint/2010/main" val="19996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Кофейная </a:t>
            </a:r>
            <a:r>
              <a:rPr lang="ru-RU" b="1" dirty="0" smtClean="0"/>
              <a:t>эко-чашка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892480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Дизайнер </a:t>
            </a:r>
            <a:r>
              <a:rPr lang="ru-RU" b="1" dirty="0"/>
              <a:t>из Венесуэлы </a:t>
            </a:r>
            <a:r>
              <a:rPr lang="ru-RU" b="1" dirty="0" err="1"/>
              <a:t>Enrique</a:t>
            </a:r>
            <a:r>
              <a:rPr lang="ru-RU" b="1" dirty="0"/>
              <a:t> </a:t>
            </a:r>
            <a:r>
              <a:rPr lang="ru-RU" b="1" dirty="0" err="1"/>
              <a:t>Luis</a:t>
            </a:r>
            <a:r>
              <a:rPr lang="ru-RU" b="1" dirty="0"/>
              <a:t> </a:t>
            </a:r>
            <a:r>
              <a:rPr lang="ru-RU" b="1" dirty="0" err="1"/>
              <a:t>Sardi</a:t>
            </a:r>
            <a:r>
              <a:rPr lang="ru-RU" b="1" dirty="0"/>
              <a:t>, в сотрудничестве с итальянской компанией </a:t>
            </a:r>
            <a:r>
              <a:rPr lang="ru-RU" b="1" dirty="0" err="1"/>
              <a:t>Lavazza</a:t>
            </a:r>
            <a:r>
              <a:rPr lang="ru-RU" b="1" dirty="0"/>
              <a:t>, разработал эко–чашку для кофе. Чашка сделана из теста, покрытого специальной сахарной пудрой, которая служит изолятором и делает чашку водонепроницаемой. Сначала вы выпиваете кофе, потом съедаете чашку.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53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64" y="1600200"/>
            <a:ext cx="56604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Розетка 360 градусов, позволяющая вставлять сразу несколько вилок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304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799"/>
            <a:ext cx="7669228" cy="436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g-fotki.yandex.ru/get/5414/211975381.f/0_185b09_c92d309a_or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339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4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/>
              <a:t>Скотч, который отрывается легко</a:t>
            </a:r>
            <a:endParaRPr lang="et-EE" sz="4000" dirty="0"/>
          </a:p>
          <a:p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7229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g-fotki.yandex.ru/get/4002/211975381.f/0_185b0b_ae67b870_or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29606"/>
            <a:ext cx="61912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28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119</Words>
  <Application>Microsoft Office PowerPoint</Application>
  <PresentationFormat>Экран (4:3)</PresentationFormat>
  <Paragraphs>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Кофейная эко-чашка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kjuhg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изобретений, которые должны быть повсюду</dc:title>
  <dc:creator>kasutaja</dc:creator>
  <cp:lastModifiedBy>Пауль Тиитс</cp:lastModifiedBy>
  <cp:revision>5</cp:revision>
  <dcterms:created xsi:type="dcterms:W3CDTF">2015-12-11T09:53:48Z</dcterms:created>
  <dcterms:modified xsi:type="dcterms:W3CDTF">2015-12-29T16:59:57Z</dcterms:modified>
</cp:coreProperties>
</file>