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67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>
        <p:scale>
          <a:sx n="60" d="100"/>
          <a:sy n="60" d="100"/>
        </p:scale>
        <p:origin x="-552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9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DBEFC98-1CBF-4090-A355-775677B05B29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3211BD8-7212-430D-A189-AD1D7924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9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9452" y="3156022"/>
            <a:ext cx="8825658" cy="1195260"/>
          </a:xfrm>
        </p:spPr>
        <p:txBody>
          <a:bodyPr/>
          <a:lstStyle/>
          <a:p>
            <a:r>
              <a:rPr lang="et-EE" dirty="0" smtClean="0"/>
              <a:t>„Vastastiku </a:t>
            </a:r>
            <a:r>
              <a:rPr lang="et-EE" dirty="0" smtClean="0"/>
              <a:t>abi kauplus“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smtClean="0"/>
              <a:t>HERO 2015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98090" y="1039538"/>
            <a:ext cx="91732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Teadus</a:t>
            </a:r>
            <a:r>
              <a:rPr lang="en-US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piirideta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 descr="E:\Диск C\11. IVOL project `European Day of Languages`\4) Projecti Blog\__thumb_-2-ivo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6" y="508719"/>
            <a:ext cx="1447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2826" y="5521392"/>
            <a:ext cx="9143999" cy="523220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t-EE" sz="2800" b="1" dirty="0" smtClean="0">
                <a:solidFill>
                  <a:srgbClr val="002060"/>
                </a:solidFill>
              </a:rPr>
              <a:t>Kohtla-Järve </a:t>
            </a:r>
            <a:r>
              <a:rPr lang="et-EE" sz="2800" b="1" dirty="0" smtClean="0">
                <a:solidFill>
                  <a:srgbClr val="002060"/>
                </a:solidFill>
              </a:rPr>
              <a:t>Maleva </a:t>
            </a:r>
            <a:r>
              <a:rPr lang="et-EE" sz="2800" b="1" dirty="0" smtClean="0">
                <a:solidFill>
                  <a:srgbClr val="002060"/>
                </a:solidFill>
              </a:rPr>
              <a:t>Põhikool</a:t>
            </a:r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et-EE" sz="2800" b="1" dirty="0" smtClean="0">
                <a:solidFill>
                  <a:srgbClr val="002060"/>
                </a:solidFill>
              </a:rPr>
              <a:t>11.12.2015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Прототип (</a:t>
            </a:r>
            <a:r>
              <a:rPr lang="ru-RU" b="1" dirty="0" smtClean="0"/>
              <a:t>сумки для пикника)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363" y="3296099"/>
            <a:ext cx="3682303" cy="3023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40" y="1972490"/>
            <a:ext cx="4452937" cy="48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3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Сумка для коврика для пикника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549" y="2603500"/>
            <a:ext cx="7811588" cy="377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00467"/>
            <a:ext cx="8761413" cy="706964"/>
          </a:xfrm>
        </p:spPr>
        <p:txBody>
          <a:bodyPr/>
          <a:lstStyle/>
          <a:p>
            <a:r>
              <a:rPr lang="ru-RU" b="1" dirty="0" smtClean="0"/>
              <a:t>Прикрепи к ремню или одень на шею и никогда не потеряешь ключи!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49040"/>
            <a:ext cx="4271554" cy="3004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57" y="4088675"/>
            <a:ext cx="4600316" cy="276932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75167" y="1737360"/>
            <a:ext cx="4898570" cy="35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1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Органайзер </a:t>
            </a:r>
            <a:r>
              <a:rPr lang="ru-RU" b="1" smtClean="0"/>
              <a:t>для инструментов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051" y="2312127"/>
            <a:ext cx="7249886" cy="41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достигнута</a:t>
            </a:r>
            <a:r>
              <a:rPr lang="ru-RU" b="1" dirty="0" smtClean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b="1" dirty="0" smtClean="0"/>
              <a:t>П</a:t>
            </a:r>
            <a:r>
              <a:rPr lang="ru-RU" sz="3200" b="1" dirty="0" smtClean="0"/>
              <a:t>риноси пользу людям и природе!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Зарабатывай!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587" y="3962535"/>
            <a:ext cx="17716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 чем проблема?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Кто-то имеет много хороших, но не нужных ему вещей, а кто-то отчаянно нуждается в этих вещах. Нет площадки для обмена и помощи людей друг другу.</a:t>
            </a:r>
          </a:p>
          <a:p>
            <a:r>
              <a:rPr lang="ru-RU" sz="2400" b="1" dirty="0"/>
              <a:t>Люди часто предвзято относятся к вторичному использованию, а в результате тратят больше денег, окружая себя совсем не стильными вещами и, при этом, не берегут ресурсы природы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7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 чем состоит решение?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В нашем Магазине Взаимопомощи, который </a:t>
            </a:r>
            <a:r>
              <a:rPr lang="ru-RU" sz="2400" b="1" dirty="0" smtClean="0"/>
              <a:t>находился  </a:t>
            </a:r>
            <a:r>
              <a:rPr lang="ru-RU" sz="2400" b="1" dirty="0"/>
              <a:t>в помещении предоставленном городской управой, </a:t>
            </a:r>
            <a:r>
              <a:rPr lang="ru-RU" sz="2400" b="1" dirty="0" smtClean="0"/>
              <a:t>были   </a:t>
            </a:r>
            <a:r>
              <a:rPr lang="ru-RU" sz="2400" b="1" dirty="0"/>
              <a:t>размещены различные вещи(игрушки, одежда, книги, диски и </a:t>
            </a:r>
            <a:r>
              <a:rPr lang="ru-RU" sz="2400" b="1" dirty="0" err="1"/>
              <a:t>т.д</a:t>
            </a:r>
            <a:r>
              <a:rPr lang="ru-RU" sz="2400" b="1" dirty="0"/>
              <a:t>) которые бесплатно пожертвовали наши горожане. Многие люди хотели бы помочь тем, кому тяжело, но не знают, как сделать это. Мы </a:t>
            </a:r>
            <a:r>
              <a:rPr lang="ru-RU" sz="2400" b="1" dirty="0" smtClean="0"/>
              <a:t>объединили  </a:t>
            </a:r>
            <a:r>
              <a:rPr lang="ru-RU" sz="2400" b="1" dirty="0"/>
              <a:t>тех, кто хочет помочь и тех, кому нужна помощь. </a:t>
            </a:r>
            <a:endParaRPr lang="en-US" sz="2400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Принцип работы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В течение месяца </a:t>
            </a:r>
            <a:r>
              <a:rPr lang="ru-RU" sz="2400" b="1" dirty="0" smtClean="0"/>
              <a:t>работал  </a:t>
            </a:r>
            <a:r>
              <a:rPr lang="ru-RU" sz="2400" b="1" dirty="0"/>
              <a:t>наш Магазин, куда люди приходят обменяться вещами, что-то получить или что-то отдать. С 15.00 до 18.00 три дня в неделю там </a:t>
            </a:r>
            <a:r>
              <a:rPr lang="ru-RU" sz="2400" b="1" dirty="0" smtClean="0"/>
              <a:t>работали  </a:t>
            </a:r>
            <a:r>
              <a:rPr lang="ru-RU" sz="2400" b="1" dirty="0"/>
              <a:t>наши ученики, помогая принять вещи, разместить их или найти что-то нужное. </a:t>
            </a:r>
            <a:r>
              <a:rPr lang="ru-RU" sz="2400" b="1" dirty="0" smtClean="0"/>
              <a:t>Все как </a:t>
            </a:r>
            <a:r>
              <a:rPr lang="ru-RU" sz="2400" b="1" dirty="0"/>
              <a:t>в настоящем </a:t>
            </a:r>
            <a:r>
              <a:rPr lang="ru-RU" sz="2400" b="1" dirty="0" smtClean="0"/>
              <a:t>магазине</a:t>
            </a:r>
            <a:r>
              <a:rPr lang="ru-RU" sz="2400" b="1" dirty="0" smtClean="0">
                <a:sym typeface="Wingdings" panose="05000000000000000000" pitchFamily="2" charset="2"/>
              </a:rPr>
              <a:t></a:t>
            </a:r>
            <a:endParaRPr lang="ru-RU" sz="2400" b="1" dirty="0" smtClean="0"/>
          </a:p>
          <a:p>
            <a:r>
              <a:rPr lang="ru-RU" sz="2400" b="1" dirty="0" smtClean="0"/>
              <a:t>Но разница </a:t>
            </a:r>
            <a:r>
              <a:rPr lang="ru-RU" sz="2400" b="1" dirty="0"/>
              <a:t>в том, что товар люди берут бесплатно.</a:t>
            </a:r>
          </a:p>
          <a:p>
            <a:endParaRPr lang="en-US" sz="2400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дальше?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Через месяц некоторое количество вещей </a:t>
            </a:r>
            <a:r>
              <a:rPr lang="ru-RU" sz="2400" b="1" dirty="0" smtClean="0"/>
              <a:t>осталось . На </a:t>
            </a:r>
            <a:r>
              <a:rPr lang="ru-RU" sz="2400" b="1" dirty="0"/>
              <a:t>втором этапе  , </a:t>
            </a:r>
            <a:r>
              <a:rPr lang="ru-RU" sz="2400" b="1" dirty="0" smtClean="0"/>
              <a:t>мы можем превратить  </a:t>
            </a:r>
            <a:r>
              <a:rPr lang="ru-RU" sz="2400" b="1" dirty="0"/>
              <a:t>их  в товар, который принесет прибыль. Наш товар - необычные, сделанные своими руками, уникальные и неповторимые вещи</a:t>
            </a:r>
            <a:r>
              <a:rPr lang="ru-RU" sz="2400" b="1" dirty="0" smtClean="0"/>
              <a:t>.</a:t>
            </a:r>
          </a:p>
          <a:p>
            <a:r>
              <a:rPr lang="ru-RU" sz="2400" b="1" dirty="0"/>
              <a:t>-</a:t>
            </a:r>
            <a:r>
              <a:rPr lang="ru-RU" sz="2400" b="1" dirty="0" smtClean="0"/>
              <a:t> яркие сумки для пикника</a:t>
            </a:r>
          </a:p>
          <a:p>
            <a:r>
              <a:rPr lang="ru-RU" sz="2400" b="1" dirty="0" smtClean="0"/>
              <a:t> -модные футболки.</a:t>
            </a:r>
          </a:p>
          <a:p>
            <a:r>
              <a:rPr lang="ru-RU" sz="2400" b="1" dirty="0" smtClean="0"/>
              <a:t>-ключницы, чтобы не потерять ключи в лесу.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0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Тройная  польза</a:t>
            </a:r>
            <a:r>
              <a:rPr lang="ru-RU" b="1" dirty="0" smtClean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b="1" dirty="0"/>
              <a:t>-</a:t>
            </a:r>
            <a:r>
              <a:rPr lang="ru-RU" sz="3600" b="1" dirty="0" smtClean="0"/>
              <a:t>для </a:t>
            </a:r>
            <a:r>
              <a:rPr lang="ru-RU" sz="3600" b="1" dirty="0"/>
              <a:t>тех, кто нуждается в </a:t>
            </a:r>
            <a:r>
              <a:rPr lang="ru-RU" sz="3600" b="1" dirty="0" smtClean="0"/>
              <a:t>помощи.</a:t>
            </a:r>
          </a:p>
          <a:p>
            <a:r>
              <a:rPr lang="ru-RU" sz="3600" b="1" dirty="0" smtClean="0"/>
              <a:t> </a:t>
            </a:r>
            <a:r>
              <a:rPr lang="ru-RU" sz="3600" b="1" dirty="0"/>
              <a:t>-</a:t>
            </a:r>
            <a:r>
              <a:rPr lang="ru-RU" sz="3600" b="1" dirty="0" smtClean="0"/>
              <a:t>для </a:t>
            </a:r>
            <a:r>
              <a:rPr lang="ru-RU" sz="3600" b="1" dirty="0"/>
              <a:t>тех, кто хочет, потратив небольшую сумму, </a:t>
            </a:r>
            <a:r>
              <a:rPr lang="ru-RU" sz="3600" b="1" dirty="0" smtClean="0"/>
              <a:t>получить удобные и стильные вещи.</a:t>
            </a:r>
          </a:p>
          <a:p>
            <a:r>
              <a:rPr lang="ru-RU" sz="3600" b="1" dirty="0" smtClean="0"/>
              <a:t>-вторичное использование помогает беречь природные ресурсы.</a:t>
            </a:r>
            <a:endParaRPr lang="ru-RU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7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09897"/>
            <a:ext cx="8761413" cy="870735"/>
          </a:xfrm>
        </p:spPr>
        <p:txBody>
          <a:bodyPr/>
          <a:lstStyle/>
          <a:p>
            <a:r>
              <a:rPr lang="ru-RU" b="1" dirty="0"/>
              <a:t>Чего мы уже достигли </a:t>
            </a:r>
            <a:r>
              <a:rPr lang="ru-RU" b="1" dirty="0" smtClean="0"/>
              <a:t>?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-нашли помещение</a:t>
            </a:r>
          </a:p>
          <a:p>
            <a:r>
              <a:rPr lang="ru-RU" sz="2400" b="1" dirty="0"/>
              <a:t>-</a:t>
            </a:r>
            <a:r>
              <a:rPr lang="ru-RU" sz="2400" b="1" dirty="0" smtClean="0"/>
              <a:t> </a:t>
            </a:r>
            <a:r>
              <a:rPr lang="ru-RU" sz="2400" b="1" dirty="0"/>
              <a:t>создали варианты </a:t>
            </a:r>
            <a:r>
              <a:rPr lang="ru-RU" sz="2400" b="1" dirty="0" smtClean="0"/>
              <a:t>рекламы</a:t>
            </a:r>
          </a:p>
          <a:p>
            <a:r>
              <a:rPr lang="ru-RU" sz="2400" b="1" dirty="0" smtClean="0"/>
              <a:t>-организовали работу магазина</a:t>
            </a:r>
          </a:p>
          <a:p>
            <a:r>
              <a:rPr lang="ru-RU" sz="2400" b="1" dirty="0" smtClean="0"/>
              <a:t>-нашли партнёра</a:t>
            </a:r>
          </a:p>
          <a:p>
            <a:r>
              <a:rPr lang="ru-RU" sz="2400" b="1" dirty="0" smtClean="0"/>
              <a:t>-сделали </a:t>
            </a:r>
            <a:r>
              <a:rPr lang="ru-RU" sz="2400" b="1" dirty="0"/>
              <a:t>несколько пробных вариантов переделки </a:t>
            </a:r>
            <a:r>
              <a:rPr lang="ru-RU" sz="2400" b="1" dirty="0" smtClean="0"/>
              <a:t>вещей и продали их в школе</a:t>
            </a:r>
            <a:endParaRPr lang="ru-RU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1550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Прототип (</a:t>
            </a:r>
            <a:r>
              <a:rPr lang="ru-RU" b="1" dirty="0" smtClean="0"/>
              <a:t>шьем</a:t>
            </a:r>
            <a:r>
              <a:rPr lang="ru-RU" b="1" dirty="0" smtClean="0">
                <a:sym typeface="Wingdings" panose="05000000000000000000" pitchFamily="2" charset="2"/>
              </a:rPr>
              <a:t></a:t>
            </a:r>
            <a:r>
              <a:rPr lang="ru-RU" b="1" dirty="0" smtClean="0"/>
              <a:t>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051" y="2651760"/>
            <a:ext cx="2329558" cy="3592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" y="2560320"/>
            <a:ext cx="2468880" cy="3683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671" y="2651760"/>
            <a:ext cx="2044752" cy="3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Прототип(красим в технике батик),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3" y="2573384"/>
            <a:ext cx="3808933" cy="3984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11" y="2717074"/>
            <a:ext cx="3396343" cy="36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101</TotalTime>
  <Words>383</Words>
  <Application>Microsoft Office PowerPoint</Application>
  <PresentationFormat>Произвольный</PresentationFormat>
  <Paragraphs>36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Ion Boardroom</vt:lpstr>
      <vt:lpstr>„Vastastiku abi kauplus“</vt:lpstr>
      <vt:lpstr>В чем проблема?</vt:lpstr>
      <vt:lpstr>В чем состоит решение?</vt:lpstr>
      <vt:lpstr>Принцип работы</vt:lpstr>
      <vt:lpstr>Что дальше?</vt:lpstr>
      <vt:lpstr>Тройная  польза</vt:lpstr>
      <vt:lpstr>Чего мы уже достигли ? </vt:lpstr>
      <vt:lpstr>Прототип (шьем)</vt:lpstr>
      <vt:lpstr>Прототип(красим в технике батик), </vt:lpstr>
      <vt:lpstr>Прототип (сумки для пикника)</vt:lpstr>
      <vt:lpstr>Сумка для коврика для пикника</vt:lpstr>
      <vt:lpstr>Прикрепи к ремню или одень на шею и никогда не потеряешь ключи!</vt:lpstr>
      <vt:lpstr>Органайзер для инструментов</vt:lpstr>
      <vt:lpstr>Цель достигнута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„Vastastiku abi kauplus“ Kohtlane Kuusik</dc:title>
  <dc:creator>user</dc:creator>
  <cp:lastModifiedBy>Пауль Тиитс</cp:lastModifiedBy>
  <cp:revision>15</cp:revision>
  <dcterms:created xsi:type="dcterms:W3CDTF">2015-05-17T05:51:28Z</dcterms:created>
  <dcterms:modified xsi:type="dcterms:W3CDTF">2015-12-29T17:15:03Z</dcterms:modified>
</cp:coreProperties>
</file>