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5FE2C7-9E7C-4682-A5BF-59255750CEC7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8647F01-C6EA-456D-A276-CC3B0C6E339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dn.fishki.net/upload/post/201412/26/1364973/2ce5331c27ad0cebdef5179a19f003f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dn.fishki.net/upload/post/201412/26/1364973/214c3b23801237c74e34174b5429a8b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dn.fishki.net/upload/post/201412/26/1364973/59ae287fbaea6feefc618bac745e5d29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dn.fishki.net/upload/post/201412/26/1364973/d860585c6bd00e89165fb24b3a53ae6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dn.fishki.net/upload/post/201412/26/1364973/c80281dc98bfbcc8d0a3accfc3c4411f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жизнь старых </a:t>
            </a:r>
            <a:r>
              <a:rPr lang="et-EE" dirty="0" smtClean="0"/>
              <a:t>CD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Креативное мышление-вот, что нужно</a:t>
            </a:r>
            <a:endParaRPr lang="ru-RU" dirty="0"/>
          </a:p>
        </p:txBody>
      </p:sp>
      <p:pic>
        <p:nvPicPr>
          <p:cNvPr id="5" name="Picture 2" descr="E:\Диск C\11. IVOL project `European Day of Languages`\4) Projecti Blog\__thumb_-2-iv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" y="366701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9210" y="375762"/>
            <a:ext cx="9173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Teadus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piirideta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" y="6101019"/>
            <a:ext cx="9143999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002060"/>
                </a:solidFill>
              </a:rPr>
              <a:t>Kohtla-Järve Maleva Põhikool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et-EE" sz="2800" b="1" dirty="0" smtClean="0">
                <a:solidFill>
                  <a:srgbClr val="002060"/>
                </a:solidFill>
              </a:rPr>
              <a:t>11.12.2015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Салфетница</a:t>
            </a:r>
            <a:endParaRPr lang="ru-RU" dirty="0"/>
          </a:p>
        </p:txBody>
      </p:sp>
      <p:pic>
        <p:nvPicPr>
          <p:cNvPr id="5122" name="Picture 2" descr="C:\Users\User\Desktop\sal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28017" y="1646238"/>
            <a:ext cx="408796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толешница</a:t>
            </a:r>
            <a:r>
              <a:rPr lang="ru-RU" dirty="0"/>
              <a:t>, сделанная из </a:t>
            </a:r>
            <a:r>
              <a:rPr lang="ru-RU" dirty="0" smtClean="0"/>
              <a:t>разрезанных </a:t>
            </a:r>
            <a:r>
              <a:rPr lang="ru-RU" dirty="0"/>
              <a:t>компакт-дисков</a:t>
            </a:r>
          </a:p>
        </p:txBody>
      </p:sp>
      <p:pic>
        <p:nvPicPr>
          <p:cNvPr id="4" name="Содержимое 3" descr="12 поделок из старых CD-дисков CD-диск, поделка, своими рукам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9021" y="1646238"/>
            <a:ext cx="68059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</a:t>
            </a:r>
            <a:endParaRPr lang="ru-RU" dirty="0"/>
          </a:p>
        </p:txBody>
      </p:sp>
      <p:pic>
        <p:nvPicPr>
          <p:cNvPr id="2050" name="Picture 2" descr="C:\Users\User\Desktop\c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2051" name="Picture 3" descr="C:\Users\User\Desktop\ka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украшения</a:t>
            </a:r>
            <a:endParaRPr lang="ru-RU" dirty="0"/>
          </a:p>
        </p:txBody>
      </p:sp>
      <p:pic>
        <p:nvPicPr>
          <p:cNvPr id="4" name="Содержимое 3" descr="12 поделок из старых CD-дисков CD-диск, поделка, своими рукам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59803" y="1646238"/>
            <a:ext cx="36243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pic>
        <p:nvPicPr>
          <p:cNvPr id="1026" name="Picture 2" descr="C:\Users\User\Desktop\cl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37614" y="1646238"/>
            <a:ext cx="466877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Подставка</a:t>
            </a:r>
            <a:endParaRPr lang="ru-RU" dirty="0"/>
          </a:p>
        </p:txBody>
      </p:sp>
      <p:pic>
        <p:nvPicPr>
          <p:cNvPr id="3074" name="Picture 2" descr="C:\Users\User\Desktop\1369658241_hto_mogno_sdelat_iz_starih_kompakt-diskov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Декоративная мозаика</a:t>
            </a:r>
            <a:endParaRPr lang="ru-RU" dirty="0"/>
          </a:p>
        </p:txBody>
      </p:sp>
      <p:pic>
        <p:nvPicPr>
          <p:cNvPr id="4" name="Содержимое 3" descr="12 поделок из старых CD-дисков CD-диск, поделка, своими рукам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39529" y="1646238"/>
            <a:ext cx="60649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Елка, которой нет равных</a:t>
            </a:r>
            <a:endParaRPr lang="ru-RU" dirty="0"/>
          </a:p>
        </p:txBody>
      </p:sp>
      <p:pic>
        <p:nvPicPr>
          <p:cNvPr id="4" name="Содержимое 3" descr="12 поделок из старых CD-дисков CD-диск, поделка, своими рукам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19050" y="1646238"/>
            <a:ext cx="3905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Держатель для украшений</a:t>
            </a:r>
            <a:endParaRPr lang="ru-RU" dirty="0"/>
          </a:p>
        </p:txBody>
      </p:sp>
      <p:pic>
        <p:nvPicPr>
          <p:cNvPr id="4098" name="Picture 2" descr="C:\Users\User\Desktop\1340653717_derzhatel-dlya-ukrashen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6994" y="1646238"/>
            <a:ext cx="4290011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Цветочный горшок</a:t>
            </a:r>
            <a:endParaRPr lang="ru-RU" dirty="0"/>
          </a:p>
        </p:txBody>
      </p:sp>
      <p:pic>
        <p:nvPicPr>
          <p:cNvPr id="4" name="Содержимое 3" descr="12 поделок из старых CD-дисков CD-диск, поделка, своими рукам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73703" y="1646238"/>
            <a:ext cx="33965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</TotalTime>
  <Words>40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Вторая жизнь старых CD</vt:lpstr>
      <vt:lpstr>Картины</vt:lpstr>
      <vt:lpstr>Новогодние украшения</vt:lpstr>
      <vt:lpstr>Часы</vt:lpstr>
      <vt:lpstr>Подставка</vt:lpstr>
      <vt:lpstr>Декоративная мозаика</vt:lpstr>
      <vt:lpstr>Елка, которой нет равных</vt:lpstr>
      <vt:lpstr>Держатель для украшений</vt:lpstr>
      <vt:lpstr>Цветочный горшок</vt:lpstr>
      <vt:lpstr>Салфетница</vt:lpstr>
      <vt:lpstr>Cтолешница, сделанная из разрезанных компакт-дисков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Пауль Тиитс</cp:lastModifiedBy>
  <cp:revision>4</cp:revision>
  <dcterms:created xsi:type="dcterms:W3CDTF">2015-12-10T18:15:38Z</dcterms:created>
  <dcterms:modified xsi:type="dcterms:W3CDTF">2015-12-29T17:15:45Z</dcterms:modified>
</cp:coreProperties>
</file>